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0" r:id="rId3"/>
    <p:sldId id="269" r:id="rId4"/>
    <p:sldId id="257" r:id="rId5"/>
    <p:sldId id="258" r:id="rId6"/>
    <p:sldId id="259" r:id="rId7"/>
    <p:sldId id="270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70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23"/>
    <p:restoredTop sz="95788"/>
  </p:normalViewPr>
  <p:slideViewPr>
    <p:cSldViewPr snapToGrid="0" snapToObjects="1">
      <p:cViewPr>
        <p:scale>
          <a:sx n="105" d="100"/>
          <a:sy n="105" d="100"/>
        </p:scale>
        <p:origin x="126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B7D14-0192-A349-AF7F-9254720D338E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8549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9BDC05-DBA4-AF4D-BAE4-A33868C87F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10A0C44-4179-BD4F-9B6F-8DE3AB2D4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FEE6FB-B1CF-374A-9A40-7AAC06FCD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9B2A-C267-8545-BFD2-E38EF1F744DB}" type="datetimeFigureOut">
              <a:rPr kumimoji="1" lang="zh-CN" altLang="en-US" smtClean="0"/>
              <a:t>2023/10/24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20FED6-286F-A841-A12E-FC616B330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C1B572-F672-554B-8EC3-E7A3F293B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C3C5-00AA-AA4D-8DCB-C91B8A8C09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6429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0DFCC8-E8A2-A740-8CFA-F4252B14F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78282FB-F498-9640-A34E-FB18227C4A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7748EA-0D82-4B48-B38E-9D2FC4EDB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9B2A-C267-8545-BFD2-E38EF1F744DB}" type="datetimeFigureOut">
              <a:rPr kumimoji="1" lang="zh-CN" altLang="en-US" smtClean="0"/>
              <a:t>2023/10/24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E51647-2218-8F42-B88A-B854E3CA6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F550D0-577C-0540-9B20-484E1929C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C3C5-00AA-AA4D-8DCB-C91B8A8C09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8971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7E9B2BD-4613-1543-8257-69A203E4A4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8CA1000-5B4B-E247-83F5-F1DC16C201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43D5F-5269-4142-B610-34566E55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9B2A-C267-8545-BFD2-E38EF1F744DB}" type="datetimeFigureOut">
              <a:rPr kumimoji="1" lang="zh-CN" altLang="en-US" smtClean="0"/>
              <a:t>2023/10/24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C9063F-490C-A644-868A-AF12E5C3D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B6A27E-2301-C74C-B2F7-1F6522B7C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C3C5-00AA-AA4D-8DCB-C91B8A8C09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8621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707781-F8F1-ED40-ACEE-B2A25B82B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FB43B2-37D6-3842-B2C7-FC2069839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C11575-F6D1-7140-B2B6-7D2DE4455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9B2A-C267-8545-BFD2-E38EF1F744DB}" type="datetimeFigureOut">
              <a:rPr kumimoji="1" lang="zh-CN" altLang="en-US" smtClean="0"/>
              <a:t>2023/10/24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5D07F2-6FDE-9E48-B4A5-B8216ABFA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FAD07A-9F74-BF43-B0A6-AEC65053E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C3C5-00AA-AA4D-8DCB-C91B8A8C09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1528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53C661-E159-4B49-81DF-174A6AD2E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6608E9-E864-0A46-9F2C-F629ACAF4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AE5D45-C0F7-D344-9592-7C69065C3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9B2A-C267-8545-BFD2-E38EF1F744DB}" type="datetimeFigureOut">
              <a:rPr kumimoji="1" lang="zh-CN" altLang="en-US" smtClean="0"/>
              <a:t>2023/10/24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735B2C-4AFF-884A-989F-54ECB2580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A473E6-3C97-DA42-BCF0-569D929A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C3C5-00AA-AA4D-8DCB-C91B8A8C09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1267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F704A3-1989-FF4C-B941-E73DAAE3B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0AEB95-CEE4-984F-984B-D08ADBDBF6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460ADF-3F4F-CE4C-B8C2-45B218E33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743A52E-6C54-B74A-9B4A-8992B97F1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9B2A-C267-8545-BFD2-E38EF1F744DB}" type="datetimeFigureOut">
              <a:rPr kumimoji="1" lang="zh-CN" altLang="en-US" smtClean="0"/>
              <a:t>2023/10/24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55D7EB-6742-1F46-9805-3D854F603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54129AC-0859-F941-839F-C66AA612C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C3C5-00AA-AA4D-8DCB-C91B8A8C09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644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345FD3-67C0-9B4B-9D13-AA1B8C64E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87EC5E-6275-0E40-ABF2-293189A39F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7EE985B-C7F8-D44C-AFA7-0FAE310B9B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69661E2-F168-EF4E-9CFB-8E85B35FF7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4C915F0-992C-9245-A41C-7C234F0551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4E35A1E-EF38-8D42-B3A3-8AC7A4063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9B2A-C267-8545-BFD2-E38EF1F744DB}" type="datetimeFigureOut">
              <a:rPr kumimoji="1" lang="zh-CN" altLang="en-US" smtClean="0"/>
              <a:t>2023/10/24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EAB0C63-4F03-ED41-965D-4DFFC058F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C70742C-4A2C-AB48-A7CF-36B541B3B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C3C5-00AA-AA4D-8DCB-C91B8A8C09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7623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DD9B1B-D51B-C043-B8F7-805A92897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EB7294C-EAA3-C149-9755-E37FBF10D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9B2A-C267-8545-BFD2-E38EF1F744DB}" type="datetimeFigureOut">
              <a:rPr kumimoji="1" lang="zh-CN" altLang="en-US" smtClean="0"/>
              <a:t>2023/10/24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3BBCDD-BC9B-784C-9FC6-82E31460E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00302DF-1E84-F740-B054-8245D1197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C3C5-00AA-AA4D-8DCB-C91B8A8C09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9588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F27514C-E46B-0948-990D-9AA48EA22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9B2A-C267-8545-BFD2-E38EF1F744DB}" type="datetimeFigureOut">
              <a:rPr kumimoji="1" lang="zh-CN" altLang="en-US" smtClean="0"/>
              <a:t>2023/10/24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D61EBD0-CDD4-8C4C-AAD5-37111028C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77E418-100A-2347-A78E-0F8A0E6C5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C3C5-00AA-AA4D-8DCB-C91B8A8C09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4778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05CCEC-778D-1F48-99BD-A4EE1B6D0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735423-0B4B-854C-8D92-0AF96CBAA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BF748D4-7CA5-104A-91C5-D6B52F59CA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CCE4D57-816D-7449-81E5-758CBBBB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9B2A-C267-8545-BFD2-E38EF1F744DB}" type="datetimeFigureOut">
              <a:rPr kumimoji="1" lang="zh-CN" altLang="en-US" smtClean="0"/>
              <a:t>2023/10/24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ED3BC7-C3E3-7E48-B097-2A24511DB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4ABA39-9BC3-6C40-B49C-F8A6A485F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C3C5-00AA-AA4D-8DCB-C91B8A8C09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4829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B5C4DD-7B08-E943-99FA-FD7DB885F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FF1255C-D84E-9446-BFF4-A7F172B347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9D88C81-44BB-654D-B9B0-CC53E9689F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C7C1594-68D5-BC45-9211-68D5E4980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9B2A-C267-8545-BFD2-E38EF1F744DB}" type="datetimeFigureOut">
              <a:rPr kumimoji="1" lang="zh-CN" altLang="en-US" smtClean="0"/>
              <a:t>2023/10/24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1572703-449D-3242-885F-E56D4AE9B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3713F66-2F5C-FF44-834F-44CA2544D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C3C5-00AA-AA4D-8DCB-C91B8A8C09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8920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273AB8F-6A38-8142-90A4-89BAE7E20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BD410C-8B70-1642-9A9D-D8FF7E005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95C47D-8BA2-3D4E-A53F-AFD1EAB2E7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D9B2A-C267-8545-BFD2-E38EF1F744DB}" type="datetimeFigureOut">
              <a:rPr kumimoji="1" lang="zh-CN" altLang="en-US" smtClean="0"/>
              <a:t>2023/10/24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C91688-4409-0A43-A631-95CC46CBAE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2D6B8F-D723-4A45-BAC0-2F79275C4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5C3C5-00AA-AA4D-8DCB-C91B8A8C09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8102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94D9BD-6FDB-B647-A83C-A555BF882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9700" y="779463"/>
            <a:ext cx="9144000" cy="238760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ABDFF1B-A245-2142-B181-568F8FDAC9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9700" y="3259138"/>
            <a:ext cx="9144000" cy="1655762"/>
          </a:xfrm>
        </p:spPr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4BA022-2808-DA4F-A222-9363D661D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300037"/>
            <a:ext cx="9144000" cy="5486400"/>
          </a:xfrm>
          <a:prstGeom prst="rect">
            <a:avLst/>
          </a:prstGeom>
        </p:spPr>
      </p:pic>
      <p:sp>
        <p:nvSpPr>
          <p:cNvPr id="6" name="圆角矩形 5">
            <a:extLst>
              <a:ext uri="{FF2B5EF4-FFF2-40B4-BE49-F238E27FC236}">
                <a16:creationId xmlns:a16="http://schemas.microsoft.com/office/drawing/2014/main" id="{D883AF84-8CA4-3D44-867A-F2AA4A5B03A3}"/>
              </a:ext>
            </a:extLst>
          </p:cNvPr>
          <p:cNvSpPr/>
          <p:nvPr/>
        </p:nvSpPr>
        <p:spPr>
          <a:xfrm>
            <a:off x="2427914" y="3627042"/>
            <a:ext cx="1236371" cy="901521"/>
          </a:xfrm>
          <a:prstGeom prst="roundRect">
            <a:avLst/>
          </a:prstGeom>
          <a:noFill/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717EE983-A28A-7045-989A-374249C9B73D}"/>
              </a:ext>
            </a:extLst>
          </p:cNvPr>
          <p:cNvSpPr/>
          <p:nvPr/>
        </p:nvSpPr>
        <p:spPr>
          <a:xfrm>
            <a:off x="5643563" y="3167064"/>
            <a:ext cx="1016894" cy="919956"/>
          </a:xfrm>
          <a:prstGeom prst="roundRect">
            <a:avLst/>
          </a:prstGeom>
          <a:noFill/>
          <a:ln w="50800">
            <a:solidFill>
              <a:srgbClr val="E770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02B72564-592F-B24A-ADD9-16785FD6E9D9}"/>
              </a:ext>
            </a:extLst>
          </p:cNvPr>
          <p:cNvSpPr/>
          <p:nvPr/>
        </p:nvSpPr>
        <p:spPr>
          <a:xfrm>
            <a:off x="8695923" y="687388"/>
            <a:ext cx="1236371" cy="901521"/>
          </a:xfrm>
          <a:prstGeom prst="roundRect">
            <a:avLst/>
          </a:prstGeom>
          <a:noFill/>
          <a:ln w="508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B207036-BE55-FF47-9039-55009AC4154D}"/>
              </a:ext>
            </a:extLst>
          </p:cNvPr>
          <p:cNvSpPr txBox="1"/>
          <p:nvPr/>
        </p:nvSpPr>
        <p:spPr>
          <a:xfrm>
            <a:off x="6604628" y="3886706"/>
            <a:ext cx="31432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solidFill>
                  <a:srgbClr val="E770C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B</a:t>
            </a:r>
            <a:endParaRPr kumimoji="1" lang="zh-CN" altLang="en-US" sz="3200" dirty="0">
              <a:solidFill>
                <a:srgbClr val="E770CE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B52DC26-61B4-0644-9BC9-C496A91DD047}"/>
              </a:ext>
            </a:extLst>
          </p:cNvPr>
          <p:cNvSpPr/>
          <p:nvPr/>
        </p:nvSpPr>
        <p:spPr>
          <a:xfrm>
            <a:off x="3607694" y="4279436"/>
            <a:ext cx="4732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</a:t>
            </a:r>
            <a:endParaRPr kumimoji="1" lang="zh-CN" altLang="en-US" sz="3200" dirty="0">
              <a:solidFill>
                <a:schemeClr val="accent1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DFEA3D-2848-E64B-B2F3-B7E62270A07B}"/>
              </a:ext>
            </a:extLst>
          </p:cNvPr>
          <p:cNvSpPr txBox="1"/>
          <p:nvPr/>
        </p:nvSpPr>
        <p:spPr>
          <a:xfrm>
            <a:off x="9493022" y="1588909"/>
            <a:ext cx="31432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</a:t>
            </a:r>
            <a:endParaRPr kumimoji="1" lang="zh-CN" altLang="en-US" sz="3200" dirty="0">
              <a:solidFill>
                <a:schemeClr val="accent6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087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0321AC-DF0E-2D49-89EF-838D8D16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Guardians as You Fall: Active Mode Transition for Safe Falling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B5B229-6373-0349-BA79-35629485F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986" y="2946323"/>
            <a:ext cx="10515600" cy="1491863"/>
          </a:xfrm>
        </p:spPr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2693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765461" y="1713167"/>
            <a:ext cx="106610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4000" b="1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Guardians as You Fall: Active Mode Transition for Safe Falling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479711" y="3196398"/>
            <a:ext cx="7232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Yikai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Wang, </a:t>
            </a:r>
            <a:r>
              <a:rPr lang="en-US" altLang="zh-CN" sz="2800" dirty="0" err="1">
                <a:solidFill>
                  <a:srgbClr val="A5A5A5">
                    <a:lumMod val="50000"/>
                  </a:srgbClr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Mengdi</a:t>
            </a:r>
            <a:r>
              <a:rPr lang="en-US" altLang="zh-CN" sz="2800" dirty="0">
                <a:solidFill>
                  <a:srgbClr val="A5A5A5">
                    <a:lumMod val="50000"/>
                  </a:srgbClr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Xu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Guanya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Shi, Ding Zhao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0354BB3-DB4E-9840-A403-F0977E2F6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65" y="171947"/>
            <a:ext cx="1704617" cy="110785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5BD24B6-7CD6-DB4B-8E24-67EB91BB0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605" y="3558359"/>
            <a:ext cx="3623231" cy="36261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1DE2AA3-8526-7643-A9FD-3ED04F217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648" y="4242104"/>
            <a:ext cx="2047738" cy="204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2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F68B38-7D68-8847-83E8-ECD9C6AB1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B29EC59-0D7E-5340-B56E-648357E10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62550" y="2382044"/>
            <a:ext cx="1866900" cy="323850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3193207-F634-E24D-88E5-7F814C628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46" y="2382044"/>
            <a:ext cx="4056378" cy="324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B3E2CA3-5CFA-7E49-885F-519C3EFD0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5178" y="2382044"/>
            <a:ext cx="4056378" cy="3240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BCFB268-75DE-214A-81DD-E3995B35A3DF}"/>
              </a:ext>
            </a:extLst>
          </p:cNvPr>
          <p:cNvSpPr txBox="1"/>
          <p:nvPr/>
        </p:nvSpPr>
        <p:spPr>
          <a:xfrm>
            <a:off x="1461767" y="5624239"/>
            <a:ext cx="3152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Regular Mode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90500B6-C067-DE47-BE4F-6B7039885C70}"/>
              </a:ext>
            </a:extLst>
          </p:cNvPr>
          <p:cNvSpPr txBox="1"/>
          <p:nvPr/>
        </p:nvSpPr>
        <p:spPr>
          <a:xfrm>
            <a:off x="4648936" y="5624239"/>
            <a:ext cx="2894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Standing Mode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4D02AAA-AB49-854D-9599-D83B5B64E110}"/>
              </a:ext>
            </a:extLst>
          </p:cNvPr>
          <p:cNvSpPr txBox="1"/>
          <p:nvPr/>
        </p:nvSpPr>
        <p:spPr>
          <a:xfrm>
            <a:off x="7532284" y="5624239"/>
            <a:ext cx="3222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Reversed Mode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900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0E19B0-F782-5348-8E41-163CE57B3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17" name="内容占位符 16">
            <a:extLst>
              <a:ext uri="{FF2B5EF4-FFF2-40B4-BE49-F238E27FC236}">
                <a16:creationId xmlns:a16="http://schemas.microsoft.com/office/drawing/2014/main" id="{2B014293-A2A5-C447-92AA-79557679DE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828"/>
          <a:stretch/>
        </p:blipFill>
        <p:spPr>
          <a:xfrm>
            <a:off x="1022350" y="2045494"/>
            <a:ext cx="10147300" cy="3761854"/>
          </a:xfrm>
        </p:spPr>
      </p:pic>
    </p:spTree>
    <p:extLst>
      <p:ext uri="{BB962C8B-B14F-4D97-AF65-F5344CB8AC3E}">
        <p14:creationId xmlns:p14="http://schemas.microsoft.com/office/powerpoint/2010/main" val="611688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12BD6D-CD1E-C145-A3A8-DAB67E0AF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8FACB89-87A8-F446-BB55-0692ED32C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9650" y="3275582"/>
            <a:ext cx="977900" cy="97790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698A80D-AFA3-684D-91B2-8EFAA332D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092" y="3275582"/>
            <a:ext cx="977900" cy="9779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A255D19-42AA-7F4B-B9E3-76CBE0395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352" y="3269232"/>
            <a:ext cx="977900" cy="9779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8EE9898-2AB3-6840-87C6-E9AE28DF9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5993" y="3256532"/>
            <a:ext cx="977900" cy="9779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C7A33C0-D51E-7D4E-9899-5705B86187A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284151" y="3256532"/>
            <a:ext cx="979200" cy="979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B0E5A57-0400-094A-8B92-EDE2D35B188F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736091" y="3275582"/>
            <a:ext cx="979200" cy="9792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2C7D0FE-5F03-C343-B772-432305A7DF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819" t="14325" r="12920" b="23809"/>
          <a:stretch/>
        </p:blipFill>
        <p:spPr>
          <a:xfrm>
            <a:off x="3736323" y="4717335"/>
            <a:ext cx="2950475" cy="154577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44F397E-CD81-7549-87E9-54F2A1677F7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111" t="23060" r="6784" b="4976"/>
          <a:stretch/>
        </p:blipFill>
        <p:spPr>
          <a:xfrm>
            <a:off x="1005234" y="1913579"/>
            <a:ext cx="9991789" cy="494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71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B0D8A5-79EF-8142-B57F-593031C47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D2B5272-A80A-174A-BE44-4C85B4FC5C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327" t="6532" r="3212" b="4060"/>
          <a:stretch/>
        </p:blipFill>
        <p:spPr>
          <a:xfrm rot="20580138">
            <a:off x="2683042" y="2538662"/>
            <a:ext cx="4156912" cy="2384509"/>
          </a:xfrm>
        </p:spPr>
      </p:pic>
    </p:spTree>
    <p:extLst>
      <p:ext uri="{BB962C8B-B14F-4D97-AF65-F5344CB8AC3E}">
        <p14:creationId xmlns:p14="http://schemas.microsoft.com/office/powerpoint/2010/main" val="936767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2394</TotalTime>
  <Words>52</Words>
  <Application>Microsoft Macintosh PowerPoint</Application>
  <PresentationFormat>宽屏</PresentationFormat>
  <Paragraphs>10</Paragraphs>
  <Slides>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4" baseType="lpstr">
      <vt:lpstr>等线</vt:lpstr>
      <vt:lpstr>等线 Light</vt:lpstr>
      <vt:lpstr>黑体</vt:lpstr>
      <vt:lpstr>Microsoft YaHei</vt:lpstr>
      <vt:lpstr>Arial</vt:lpstr>
      <vt:lpstr>Times New Roman</vt:lpstr>
      <vt:lpstr>Office 主题​​</vt:lpstr>
      <vt:lpstr>PowerPoint 演示文稿</vt:lpstr>
      <vt:lpstr>Guardians as You Fall: Active Mode Transition for Safe Falling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13</cp:revision>
  <dcterms:created xsi:type="dcterms:W3CDTF">2023-09-16T00:52:37Z</dcterms:created>
  <dcterms:modified xsi:type="dcterms:W3CDTF">2023-10-24T15:27:45Z</dcterms:modified>
</cp:coreProperties>
</file>